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58" r:id="rId7"/>
    <p:sldId id="25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D522-128C-4D3E-A707-0C2289AE2E00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7303-E45B-4E19-8E48-2C33F6C7869A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D522-128C-4D3E-A707-0C2289AE2E00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7303-E45B-4E19-8E48-2C33F6C786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D522-128C-4D3E-A707-0C2289AE2E00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7303-E45B-4E19-8E48-2C33F6C786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D522-128C-4D3E-A707-0C2289AE2E00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7303-E45B-4E19-8E48-2C33F6C786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D522-128C-4D3E-A707-0C2289AE2E00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7303-E45B-4E19-8E48-2C33F6C7869A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D522-128C-4D3E-A707-0C2289AE2E00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7303-E45B-4E19-8E48-2C33F6C786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D522-128C-4D3E-A707-0C2289AE2E00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7303-E45B-4E19-8E48-2C33F6C786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D522-128C-4D3E-A707-0C2289AE2E00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7303-E45B-4E19-8E48-2C33F6C786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D522-128C-4D3E-A707-0C2289AE2E00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7303-E45B-4E19-8E48-2C33F6C786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D522-128C-4D3E-A707-0C2289AE2E00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7303-E45B-4E19-8E48-2C33F6C786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D522-128C-4D3E-A707-0C2289AE2E00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94A7303-E45B-4E19-8E48-2C33F6C7869A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B6D522-128C-4D3E-A707-0C2289AE2E00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4A7303-E45B-4E19-8E48-2C33F6C7869A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Duke of Edinburgh @ Rigby Hall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356992"/>
            <a:ext cx="3888432" cy="29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14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7851648" cy="977280"/>
          </a:xfrm>
        </p:spPr>
        <p:txBody>
          <a:bodyPr/>
          <a:lstStyle/>
          <a:p>
            <a:r>
              <a:rPr lang="en-GB" dirty="0" smtClean="0"/>
              <a:t>Learning New Skills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35257" y="5539860"/>
            <a:ext cx="2956889" cy="1006123"/>
          </a:xfrm>
        </p:spPr>
        <p:txBody>
          <a:bodyPr/>
          <a:lstStyle/>
          <a:p>
            <a:r>
              <a:rPr lang="en-GB" dirty="0" smtClean="0"/>
              <a:t>Horticulture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253" y="2246913"/>
            <a:ext cx="3611893" cy="2708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3490" y="2659248"/>
            <a:ext cx="3298676" cy="24740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221088"/>
            <a:ext cx="3275856" cy="245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87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082" y="836712"/>
            <a:ext cx="7851648" cy="1049288"/>
          </a:xfrm>
        </p:spPr>
        <p:txBody>
          <a:bodyPr/>
          <a:lstStyle/>
          <a:p>
            <a:r>
              <a:rPr lang="en-GB" dirty="0" smtClean="0"/>
              <a:t>Learning New Skills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3968" y="4869160"/>
            <a:ext cx="3960112" cy="1552136"/>
          </a:xfrm>
        </p:spPr>
        <p:txBody>
          <a:bodyPr/>
          <a:lstStyle/>
          <a:p>
            <a:r>
              <a:rPr lang="en-GB" dirty="0" smtClean="0"/>
              <a:t>Photography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44606"/>
            <a:ext cx="3369059" cy="2246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2031180"/>
            <a:ext cx="3858815" cy="2572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15" y="4293096"/>
            <a:ext cx="3347864" cy="223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61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851648" cy="83326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Physical Development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9721" y="2515335"/>
            <a:ext cx="3059832" cy="22948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094" y="2434326"/>
            <a:ext cx="3275856" cy="2456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53417" y="3883487"/>
            <a:ext cx="3059832" cy="229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15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851648" cy="1049288"/>
          </a:xfrm>
        </p:spPr>
        <p:txBody>
          <a:bodyPr/>
          <a:lstStyle/>
          <a:p>
            <a:r>
              <a:rPr lang="en-GB" dirty="0" smtClean="0"/>
              <a:t>Volunteering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87" y="2993568"/>
            <a:ext cx="2628293" cy="35043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5"/>
            <a:ext cx="2268251" cy="30243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420888"/>
            <a:ext cx="341987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44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9752" y="2204864"/>
            <a:ext cx="1654232" cy="22056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2417187" cy="16085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922" y="890195"/>
            <a:ext cx="7772400" cy="1362456"/>
          </a:xfrm>
        </p:spPr>
        <p:txBody>
          <a:bodyPr/>
          <a:lstStyle/>
          <a:p>
            <a:pPr algn="r"/>
            <a:r>
              <a:rPr lang="en-GB" dirty="0" smtClean="0"/>
              <a:t>Expedition Skills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75" y="3985310"/>
            <a:ext cx="2592288" cy="2232248"/>
          </a:xfrm>
        </p:spPr>
        <p:txBody>
          <a:bodyPr>
            <a:normAutofit/>
          </a:bodyPr>
          <a:lstStyle/>
          <a:p>
            <a:pPr algn="ctr"/>
            <a:r>
              <a:rPr lang="en-GB" sz="2400" dirty="0" smtClean="0"/>
              <a:t>Navigation </a:t>
            </a:r>
          </a:p>
          <a:p>
            <a:pPr algn="ctr"/>
            <a:r>
              <a:rPr lang="en-GB" sz="2400" dirty="0"/>
              <a:t>a</a:t>
            </a:r>
            <a:r>
              <a:rPr lang="en-GB" sz="2400" dirty="0" smtClean="0"/>
              <a:t>nd Planning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051425"/>
            <a:ext cx="3024336" cy="2268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36912"/>
            <a:ext cx="2936162" cy="22021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4208" y="4581128"/>
            <a:ext cx="2276760" cy="170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687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24744"/>
            <a:ext cx="7851648" cy="936104"/>
          </a:xfrm>
        </p:spPr>
        <p:txBody>
          <a:bodyPr>
            <a:normAutofit/>
          </a:bodyPr>
          <a:lstStyle/>
          <a:p>
            <a:r>
              <a:rPr lang="en-GB" dirty="0" smtClean="0"/>
              <a:t>Expedition Skills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4168" y="3228536"/>
            <a:ext cx="2303928" cy="2720744"/>
          </a:xfrm>
        </p:spPr>
        <p:txBody>
          <a:bodyPr/>
          <a:lstStyle/>
          <a:p>
            <a:r>
              <a:rPr lang="en-GB" dirty="0" smtClean="0"/>
              <a:t>Learning how to put up a tent as part of a team for the expedition.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6" t="11464" r="18878"/>
          <a:stretch/>
        </p:blipFill>
        <p:spPr>
          <a:xfrm>
            <a:off x="467544" y="2103810"/>
            <a:ext cx="5338013" cy="426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72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1962</TotalTime>
  <Words>40</Words>
  <Application>Microsoft Office PowerPoint</Application>
  <PresentationFormat>On-screen Show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Flow</vt:lpstr>
      <vt:lpstr>Duke of Edinburgh @ Rigby Hall</vt:lpstr>
      <vt:lpstr>Learning New Skills</vt:lpstr>
      <vt:lpstr>Learning New Skills</vt:lpstr>
      <vt:lpstr>Physical Development</vt:lpstr>
      <vt:lpstr>Volunteering</vt:lpstr>
      <vt:lpstr>Expedition Skills</vt:lpstr>
      <vt:lpstr>Expedition Skills</vt:lpstr>
    </vt:vector>
  </TitlesOfParts>
  <Company>Rigby Hall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Duke of Edinburgh @ Rigby Hall</dc:title>
  <dc:creator>Rhian Smith</dc:creator>
  <cp:lastModifiedBy>Rhian Smith</cp:lastModifiedBy>
  <cp:revision>5</cp:revision>
  <dcterms:created xsi:type="dcterms:W3CDTF">2019-02-25T11:34:16Z</dcterms:created>
  <dcterms:modified xsi:type="dcterms:W3CDTF">2019-02-26T20:17:08Z</dcterms:modified>
</cp:coreProperties>
</file>